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9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2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1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3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0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6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4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9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3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42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68268-AB48-4237-A2E2-F0A743B2C7B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9706C-AEC0-46CD-A076-A931C8897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0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25"/>
            <a:ext cx="12192000" cy="614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12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0741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9429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6571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70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5842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8886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35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9100"/>
            <a:ext cx="121920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16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4354"/>
            <a:ext cx="12192000" cy="602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127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5925"/>
            <a:ext cx="12192000" cy="602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678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3248"/>
            <a:ext cx="12192000" cy="605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45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6426"/>
            <a:ext cx="12192000" cy="604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35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4" y="151942"/>
            <a:ext cx="12088912" cy="655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444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9980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2894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Valentine</dc:creator>
  <cp:lastModifiedBy>Dave Valentine</cp:lastModifiedBy>
  <cp:revision>2</cp:revision>
  <dcterms:created xsi:type="dcterms:W3CDTF">2019-08-18T21:21:35Z</dcterms:created>
  <dcterms:modified xsi:type="dcterms:W3CDTF">2019-08-18T21:36:25Z</dcterms:modified>
</cp:coreProperties>
</file>