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68268-AB48-4237-A2E2-F0A743B2C7B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706C-AEC0-46CD-A076-A931C8897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93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68268-AB48-4237-A2E2-F0A743B2C7B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706C-AEC0-46CD-A076-A931C8897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896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68268-AB48-4237-A2E2-F0A743B2C7B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706C-AEC0-46CD-A076-A931C8897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62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68268-AB48-4237-A2E2-F0A743B2C7B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706C-AEC0-46CD-A076-A931C8897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914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68268-AB48-4237-A2E2-F0A743B2C7B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706C-AEC0-46CD-A076-A931C8897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36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68268-AB48-4237-A2E2-F0A743B2C7B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706C-AEC0-46CD-A076-A931C8897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06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68268-AB48-4237-A2E2-F0A743B2C7B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706C-AEC0-46CD-A076-A931C8897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06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68268-AB48-4237-A2E2-F0A743B2C7B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706C-AEC0-46CD-A076-A931C8897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847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68268-AB48-4237-A2E2-F0A743B2C7B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706C-AEC0-46CD-A076-A931C8897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392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68268-AB48-4237-A2E2-F0A743B2C7B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706C-AEC0-46CD-A076-A931C8897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3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68268-AB48-4237-A2E2-F0A743B2C7B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706C-AEC0-46CD-A076-A931C8897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422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68268-AB48-4237-A2E2-F0A743B2C7B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9706C-AEC0-46CD-A076-A931C8897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09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7125"/>
            <a:ext cx="12192000" cy="6143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12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0741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9429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6571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770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58420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88863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358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9100"/>
            <a:ext cx="12192000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163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4354"/>
            <a:ext cx="12192000" cy="6029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127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5925"/>
            <a:ext cx="12192000" cy="602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678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3248"/>
            <a:ext cx="12192000" cy="6051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455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6426"/>
            <a:ext cx="12192000" cy="6045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35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44" y="151942"/>
            <a:ext cx="12088912" cy="6554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444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9980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2894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Widescreen</PresentationFormat>
  <Paragraphs>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Valentine</dc:creator>
  <cp:lastModifiedBy>Dave Valentine</cp:lastModifiedBy>
  <cp:revision>2</cp:revision>
  <dcterms:created xsi:type="dcterms:W3CDTF">2019-08-18T21:21:35Z</dcterms:created>
  <dcterms:modified xsi:type="dcterms:W3CDTF">2019-08-18T21:36:25Z</dcterms:modified>
</cp:coreProperties>
</file>