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9" r:id="rId11"/>
    <p:sldId id="270" r:id="rId12"/>
    <p:sldId id="267" r:id="rId13"/>
    <p:sldId id="26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29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2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9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20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81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F309C-631F-452F-835B-445C5AEDF3F1}" type="datetimeFigureOut">
              <a:rPr lang="en-US" smtClean="0"/>
              <a:t>8/17/2019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95E4A-D082-4796-93A3-E108E15E8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665"/>
            <a:ext cx="12192000" cy="601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756"/>
            <a:ext cx="12192000" cy="577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4597"/>
            <a:ext cx="12192000" cy="576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575"/>
            <a:ext cx="12192000" cy="5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0946"/>
            <a:ext cx="12192000" cy="63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0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08"/>
            <a:ext cx="12192000" cy="578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2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50"/>
            <a:ext cx="12192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2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714"/>
            <a:ext cx="12192000" cy="58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7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25"/>
            <a:ext cx="121920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915"/>
            <a:ext cx="12192000" cy="577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91"/>
            <a:ext cx="12192000" cy="57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421"/>
            <a:ext cx="12192000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1891"/>
            <a:ext cx="12192000" cy="57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Valentine</dc:creator>
  <cp:lastModifiedBy>Dave Valentine</cp:lastModifiedBy>
  <cp:revision>3</cp:revision>
  <dcterms:created xsi:type="dcterms:W3CDTF">2019-08-18T02:14:24Z</dcterms:created>
  <dcterms:modified xsi:type="dcterms:W3CDTF">2019-08-18T03:24:58Z</dcterms:modified>
</cp:coreProperties>
</file>