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2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9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20042D-39F0-431F-B0BA-CEB2D860BD74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BAA5F2-C81E-4EDE-B749-8C397EB0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6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1" name="Picture 1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762" y="6217920"/>
            <a:ext cx="193638" cy="21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504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232" y="6217920"/>
            <a:ext cx="193638" cy="21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184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66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Picture 1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704" y="6217920"/>
            <a:ext cx="193638" cy="21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184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088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051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7" name="Picture 1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744" y="6217920"/>
            <a:ext cx="193638" cy="21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184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088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416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47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6" name="Picture 1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208" y="6217920"/>
            <a:ext cx="193638" cy="21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184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088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416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456" y="621904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27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184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088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416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456" y="621904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920" y="621792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38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033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917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32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://www.ingenioussql.com/2015/06/07/ssis-importing-and-validating-credit-card-data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ingenioussql.com/2015/02/27/ssis-find-non-imported-files/" TargetMode="External"/><Relationship Id="rId5" Type="http://schemas.openxmlformats.org/officeDocument/2006/relationships/image" Target="../media/image10.png"/><Relationship Id="rId4" Type="http://schemas.openxmlformats.org/officeDocument/2006/relationships/hyperlink" Target="http://www.ingenioussql.com/2015/05/26/simple-ssis-date-formats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en-us/library/ms136031.asp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150969" y="3042684"/>
            <a:ext cx="3200400" cy="9906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dirty="0" smtClean="0"/>
              <a:t>   Scripting</a:t>
            </a:r>
            <a:endParaRPr lang="en-US" sz="4800" dirty="0"/>
          </a:p>
        </p:txBody>
      </p:sp>
      <p:sp>
        <p:nvSpPr>
          <p:cNvPr id="8" name="Rounded Rectangle 7"/>
          <p:cNvSpPr/>
          <p:nvPr/>
        </p:nvSpPr>
        <p:spPr>
          <a:xfrm>
            <a:off x="609600" y="1537291"/>
            <a:ext cx="1981200" cy="1053509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dirty="0" smtClean="0"/>
              <a:t>   </a:t>
            </a:r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Just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30725" y="1558500"/>
            <a:ext cx="2971800" cy="101109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dirty="0" smtClean="0"/>
              <a:t>   Enough</a:t>
            </a:r>
            <a:endParaRPr lang="en-US" sz="4800" dirty="0"/>
          </a:p>
        </p:txBody>
      </p:sp>
      <p:sp>
        <p:nvSpPr>
          <p:cNvPr id="10" name="Rounded Rectangle 9"/>
          <p:cNvSpPr/>
          <p:nvPr/>
        </p:nvSpPr>
        <p:spPr>
          <a:xfrm>
            <a:off x="6477000" y="1597099"/>
            <a:ext cx="2209800" cy="100965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dirty="0" smtClean="0"/>
              <a:t>   SSIS</a:t>
            </a:r>
            <a:endParaRPr lang="en-US" sz="4800" dirty="0"/>
          </a:p>
        </p:txBody>
      </p:sp>
      <p:sp>
        <p:nvSpPr>
          <p:cNvPr id="11" name="Rounded Rectangle 10"/>
          <p:cNvSpPr/>
          <p:nvPr/>
        </p:nvSpPr>
        <p:spPr>
          <a:xfrm>
            <a:off x="4800600" y="3042684"/>
            <a:ext cx="2205370" cy="9906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dirty="0" smtClean="0"/>
              <a:t>   to be</a:t>
            </a:r>
            <a:endParaRPr lang="en-US" sz="4800" dirty="0"/>
          </a:p>
        </p:txBody>
      </p:sp>
      <p:sp>
        <p:nvSpPr>
          <p:cNvPr id="12" name="Rounded Rectangle 11"/>
          <p:cNvSpPr/>
          <p:nvPr/>
        </p:nvSpPr>
        <p:spPr>
          <a:xfrm>
            <a:off x="2347580" y="4495800"/>
            <a:ext cx="3848100" cy="9906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dirty="0" smtClean="0"/>
              <a:t>   Dangerous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35" y="1851779"/>
            <a:ext cx="484227" cy="50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851779"/>
            <a:ext cx="484227" cy="50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057" y="1851059"/>
            <a:ext cx="484227" cy="50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73" y="3287119"/>
            <a:ext cx="484227" cy="50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87118"/>
            <a:ext cx="484227" cy="50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740235"/>
            <a:ext cx="484227" cy="50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Arrow Connector 16"/>
          <p:cNvCxnSpPr>
            <a:stCxn id="8" idx="3"/>
            <a:endCxn id="9" idx="1"/>
          </p:cNvCxnSpPr>
          <p:nvPr/>
        </p:nvCxnSpPr>
        <p:spPr>
          <a:xfrm flipV="1">
            <a:off x="2590800" y="2064045"/>
            <a:ext cx="439925" cy="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012488" y="2101922"/>
            <a:ext cx="439925" cy="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360675" y="3537981"/>
            <a:ext cx="439925" cy="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2"/>
            <a:endCxn id="14" idx="0"/>
          </p:cNvCxnSpPr>
          <p:nvPr/>
        </p:nvCxnSpPr>
        <p:spPr>
          <a:xfrm rot="5400000">
            <a:off x="4948568" y="409351"/>
            <a:ext cx="435935" cy="483073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2"/>
          <p:cNvCxnSpPr>
            <a:stCxn id="11" idx="2"/>
            <a:endCxn id="12" idx="0"/>
          </p:cNvCxnSpPr>
          <p:nvPr/>
        </p:nvCxnSpPr>
        <p:spPr>
          <a:xfrm rot="5400000">
            <a:off x="4856200" y="3448715"/>
            <a:ext cx="462516" cy="163165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3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14400" y="2133600"/>
            <a:ext cx="7239000" cy="8382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 ???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14400" y="4724400"/>
            <a:ext cx="3124200" cy="3048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@</a:t>
            </a:r>
            <a:r>
              <a:rPr lang="en-US" sz="1400" dirty="0" err="1"/>
              <a:t>IngeniousSQL</a:t>
            </a:r>
            <a:endParaRPr lang="en-US" sz="1400" dirty="0"/>
          </a:p>
        </p:txBody>
      </p:sp>
      <p:cxnSp>
        <p:nvCxnSpPr>
          <p:cNvPr id="12" name="Straight Arrow Connector 11"/>
          <p:cNvCxnSpPr>
            <a:stCxn id="11" idx="2"/>
            <a:endCxn id="13" idx="0"/>
          </p:cNvCxnSpPr>
          <p:nvPr/>
        </p:nvCxnSpPr>
        <p:spPr>
          <a:xfrm>
            <a:off x="2476500" y="5029200"/>
            <a:ext cx="1" cy="1524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914401" y="5181600"/>
            <a:ext cx="3124199" cy="311002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Dave.Valentine@IngeniousSQL.com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14400" y="5638800"/>
            <a:ext cx="3124200" cy="3048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IngeniousSQL.com</a:t>
            </a:r>
          </a:p>
        </p:txBody>
      </p:sp>
      <p:cxnSp>
        <p:nvCxnSpPr>
          <p:cNvPr id="15" name="Straight Arrow Connector 14"/>
          <p:cNvCxnSpPr>
            <a:stCxn id="13" idx="2"/>
            <a:endCxn id="14" idx="0"/>
          </p:cNvCxnSpPr>
          <p:nvPr/>
        </p:nvCxnSpPr>
        <p:spPr>
          <a:xfrm flipH="1">
            <a:off x="2476500" y="5492602"/>
            <a:ext cx="1" cy="146198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4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914400" y="1066800"/>
            <a:ext cx="67818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Agenda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914400" y="1828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Script Task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935665" y="2590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Script Component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914400" y="3352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Similarities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935665" y="4114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Differences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935665" y="4876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Demos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09800" y="160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02564" y="2362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203450" y="3124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196214" y="3886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188978" y="4648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56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14400" y="1066800"/>
            <a:ext cx="67818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About Dave</a:t>
            </a:r>
            <a:endParaRPr lang="en-US" sz="32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160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914400" y="1828800"/>
            <a:ext cx="44958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MCSA: SQL Server 2012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35663" y="2590800"/>
            <a:ext cx="4466622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Database / BI Developer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02564" y="2362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03450" y="3124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944524" y="3346598"/>
            <a:ext cx="44958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Adjunct Professor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65787" y="4108598"/>
            <a:ext cx="4466622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@</a:t>
            </a:r>
            <a:r>
              <a:rPr lang="en-US" sz="2000" dirty="0" err="1"/>
              <a:t>IngeniousSQL</a:t>
            </a:r>
            <a:endParaRPr lang="en-US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232688" y="3879998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33574" y="4641998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967562" y="4876800"/>
            <a:ext cx="44958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Dave.Valentine@IngeniousSQL.com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88825" y="5638800"/>
            <a:ext cx="4466622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IngeniousSQL.com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55726" y="541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7" name="Picture 6" descr="http://img.4xspower.com/assets/nh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51589"/>
            <a:ext cx="2777984" cy="148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 descr="http://upload.wikimedia.org/wikipedia/commons/thumb/9/9b/Las_vegas_sign.svg/240px-Las_vegas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9" y="3373437"/>
            <a:ext cx="2641459" cy="2641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5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14400" y="1066800"/>
            <a:ext cx="67818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Script Task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14400" y="1828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Custom Functionality 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160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920750" y="2590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Simplified Packages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16150" y="2362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920750" y="3352800"/>
            <a:ext cx="290195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Reuse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16150" y="3124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927100" y="4114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Row by Row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222500" y="3886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914400" y="4876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Examples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09800" y="4648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181600" y="37338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Date Format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622" y="3818166"/>
            <a:ext cx="351946" cy="36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5181600" y="44958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Working with Files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622" y="4580166"/>
            <a:ext cx="351946" cy="36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5181600" y="52578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Web Services and FTP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622" y="5342166"/>
            <a:ext cx="351946" cy="36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/>
          <p:cNvCxnSpPr>
            <a:stCxn id="12" idx="3"/>
            <a:endCxn id="14" idx="1"/>
          </p:cNvCxnSpPr>
          <p:nvPr/>
        </p:nvCxnSpPr>
        <p:spPr>
          <a:xfrm flipV="1">
            <a:off x="3810000" y="4000500"/>
            <a:ext cx="1371600" cy="11430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3"/>
          <p:cNvCxnSpPr>
            <a:stCxn id="12" idx="3"/>
          </p:cNvCxnSpPr>
          <p:nvPr/>
        </p:nvCxnSpPr>
        <p:spPr>
          <a:xfrm flipV="1">
            <a:off x="3810000" y="4770666"/>
            <a:ext cx="1371600" cy="372834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3"/>
          <p:cNvCxnSpPr>
            <a:stCxn id="12" idx="3"/>
          </p:cNvCxnSpPr>
          <p:nvPr/>
        </p:nvCxnSpPr>
        <p:spPr>
          <a:xfrm>
            <a:off x="3810000" y="5143500"/>
            <a:ext cx="1371600" cy="3810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42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914400" y="1066800"/>
            <a:ext cx="67818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Script Component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14400" y="1828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Source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09800" y="160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920750" y="2590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Destination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16150" y="2362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920750" y="3352800"/>
            <a:ext cx="290195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Transformation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16150" y="3124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927100" y="4114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Examples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222500" y="3886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5181600" y="40386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Validating Data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622" y="4122966"/>
            <a:ext cx="351946" cy="36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/>
          <p:cNvSpPr/>
          <p:nvPr/>
        </p:nvSpPr>
        <p:spPr>
          <a:xfrm>
            <a:off x="5181600" y="48006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Custom Libraries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622" y="4884966"/>
            <a:ext cx="351946" cy="36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ounded Rectangle 33"/>
          <p:cNvSpPr/>
          <p:nvPr/>
        </p:nvSpPr>
        <p:spPr>
          <a:xfrm>
            <a:off x="5181600" y="55626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Web Services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622" y="5646966"/>
            <a:ext cx="351946" cy="36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Straight Arrow Connector 23"/>
          <p:cNvCxnSpPr>
            <a:stCxn id="26" idx="3"/>
            <a:endCxn id="30" idx="1"/>
          </p:cNvCxnSpPr>
          <p:nvPr/>
        </p:nvCxnSpPr>
        <p:spPr>
          <a:xfrm flipV="1">
            <a:off x="3822700" y="4305300"/>
            <a:ext cx="1358900" cy="762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Straight Arrow Connector 23"/>
          <p:cNvCxnSpPr>
            <a:stCxn id="26" idx="3"/>
            <a:endCxn id="32" idx="1"/>
          </p:cNvCxnSpPr>
          <p:nvPr/>
        </p:nvCxnSpPr>
        <p:spPr>
          <a:xfrm>
            <a:off x="3822700" y="4381500"/>
            <a:ext cx="1358900" cy="6858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23"/>
          <p:cNvCxnSpPr>
            <a:stCxn id="26" idx="3"/>
            <a:endCxn id="34" idx="1"/>
          </p:cNvCxnSpPr>
          <p:nvPr/>
        </p:nvCxnSpPr>
        <p:spPr>
          <a:xfrm>
            <a:off x="3822700" y="4381500"/>
            <a:ext cx="1358900" cy="14478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5181600" y="22098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Multiple Outputs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181600" y="29718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Single Input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6" name="Straight Arrow Connector 23"/>
          <p:cNvCxnSpPr>
            <a:stCxn id="20" idx="3"/>
            <a:endCxn id="44" idx="1"/>
          </p:cNvCxnSpPr>
          <p:nvPr/>
        </p:nvCxnSpPr>
        <p:spPr>
          <a:xfrm>
            <a:off x="3810000" y="2095500"/>
            <a:ext cx="1371600" cy="3810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4" name="Straight Arrow Connector 23"/>
          <p:cNvCxnSpPr>
            <a:stCxn id="24" idx="3"/>
            <a:endCxn id="45" idx="1"/>
          </p:cNvCxnSpPr>
          <p:nvPr/>
        </p:nvCxnSpPr>
        <p:spPr>
          <a:xfrm flipV="1">
            <a:off x="3822700" y="3238500"/>
            <a:ext cx="1358900" cy="3810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9" name="Straight Arrow Connector 23"/>
          <p:cNvCxnSpPr>
            <a:stCxn id="22" idx="3"/>
            <a:endCxn id="45" idx="1"/>
          </p:cNvCxnSpPr>
          <p:nvPr/>
        </p:nvCxnSpPr>
        <p:spPr>
          <a:xfrm>
            <a:off x="3816350" y="2857500"/>
            <a:ext cx="1365250" cy="3810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Straight Arrow Connector 23"/>
          <p:cNvCxnSpPr>
            <a:stCxn id="24" idx="3"/>
            <a:endCxn id="44" idx="1"/>
          </p:cNvCxnSpPr>
          <p:nvPr/>
        </p:nvCxnSpPr>
        <p:spPr>
          <a:xfrm flipV="1">
            <a:off x="3822700" y="2476500"/>
            <a:ext cx="1358900" cy="11430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57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4" grpId="0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5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14400" y="1066800"/>
            <a:ext cx="72390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Script Task vs. Component Similarities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14400" y="1828800"/>
            <a:ext cx="3276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 Time Environment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20750" y="2590800"/>
            <a:ext cx="327025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Visual Studio for Apps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20750" y="3352800"/>
            <a:ext cx="327025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Debugging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25904" y="3581400"/>
            <a:ext cx="2438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Break Points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725904" y="4191000"/>
            <a:ext cx="2427496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Call Stack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725904" y="5419060"/>
            <a:ext cx="2438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Step through code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0" y="4800600"/>
            <a:ext cx="2427496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Immediate Window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09800" y="160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16150" y="2362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16150" y="3124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>
            <a:off x="4191000" y="3619500"/>
            <a:ext cx="1534904" cy="2286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Arrow Connector 12"/>
          <p:cNvCxnSpPr>
            <a:stCxn id="5" idx="3"/>
            <a:endCxn id="7" idx="1"/>
          </p:cNvCxnSpPr>
          <p:nvPr/>
        </p:nvCxnSpPr>
        <p:spPr>
          <a:xfrm>
            <a:off x="4191000" y="3619500"/>
            <a:ext cx="1534904" cy="8382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2"/>
          <p:cNvCxnSpPr>
            <a:stCxn id="5" idx="3"/>
            <a:endCxn id="9" idx="1"/>
          </p:cNvCxnSpPr>
          <p:nvPr/>
        </p:nvCxnSpPr>
        <p:spPr>
          <a:xfrm>
            <a:off x="4191000" y="3619500"/>
            <a:ext cx="1524000" cy="14478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12"/>
          <p:cNvCxnSpPr>
            <a:stCxn id="5" idx="3"/>
            <a:endCxn id="8" idx="1"/>
          </p:cNvCxnSpPr>
          <p:nvPr/>
        </p:nvCxnSpPr>
        <p:spPr>
          <a:xfrm>
            <a:off x="4191000" y="3619500"/>
            <a:ext cx="1534904" cy="206626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15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Arrow Connector 38"/>
          <p:cNvCxnSpPr/>
          <p:nvPr/>
        </p:nvCxnSpPr>
        <p:spPr>
          <a:xfrm>
            <a:off x="2203450" y="4038600"/>
            <a:ext cx="0" cy="1524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172200" y="4038600"/>
            <a:ext cx="0" cy="1524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914400" y="1066800"/>
            <a:ext cx="72390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Script Task vs. Component Differences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14400" y="1819940"/>
            <a:ext cx="36195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Script Task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648200" y="1828800"/>
            <a:ext cx="35052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Script Component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891" y="1929810"/>
            <a:ext cx="313660" cy="31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60821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914400" y="2581940"/>
            <a:ext cx="36195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General Purpose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648200" y="2581940"/>
            <a:ext cx="35052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Transformation, Source, Destination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14400" y="3115340"/>
            <a:ext cx="36195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Control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Flow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648200" y="3115340"/>
            <a:ext cx="35052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Flow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914400" y="3657600"/>
            <a:ext cx="36195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Access through variable array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648200" y="3657600"/>
            <a:ext cx="35052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Access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through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variable object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914400" y="4191000"/>
            <a:ext cx="36195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Access through Connections array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648200" y="4191000"/>
            <a:ext cx="35052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Access through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Connections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object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914400" y="4334540"/>
            <a:ext cx="72390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ea typeface="Times New Roman"/>
              </a:rPr>
              <a:t>Dts.Variables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</a:rPr>
              <a:t>[</a:t>
            </a:r>
            <a:r>
              <a:rPr lang="en-US" sz="1600" dirty="0">
                <a:solidFill>
                  <a:srgbClr val="A31515"/>
                </a:solidFill>
                <a:latin typeface="Courier New"/>
                <a:ea typeface="Times New Roman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urier New"/>
                <a:ea typeface="Times New Roman"/>
              </a:rPr>
              <a:t>MyVar</a:t>
            </a:r>
            <a:r>
              <a:rPr lang="en-US" sz="1600" smtClean="0">
                <a:solidFill>
                  <a:srgbClr val="A31515"/>
                </a:solidFill>
                <a:latin typeface="Courier New"/>
                <a:ea typeface="Times New Roman"/>
              </a:rPr>
              <a:t>"</a:t>
            </a:r>
            <a:r>
              <a:rPr lang="en-US" sz="1600" smtClean="0">
                <a:solidFill>
                  <a:srgbClr val="000000"/>
                </a:solidFill>
                <a:latin typeface="Courier New"/>
                <a:ea typeface="Times New Roman"/>
              </a:rPr>
              <a:t>];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914400" y="5257800"/>
            <a:ext cx="72390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>
                <a:solidFill>
                  <a:srgbClr val="0000FF"/>
                </a:solidFill>
                <a:latin typeface="Courier New"/>
                <a:ea typeface="Times New Roman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Times New Roman"/>
              </a:rPr>
              <a:t>.Variables.MyStringVariable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Times New Roman"/>
              </a:rPr>
              <a:t>;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914400" y="4800600"/>
            <a:ext cx="4953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914400" y="4791740"/>
            <a:ext cx="72390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500" dirty="0" err="1" smtClean="0">
                <a:solidFill>
                  <a:srgbClr val="000000"/>
                </a:solidFill>
                <a:latin typeface="Courier New"/>
                <a:ea typeface="Times New Roman"/>
              </a:rPr>
              <a:t>Dts.Connections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ea typeface="Times New Roman"/>
              </a:rPr>
              <a:t>[</a:t>
            </a:r>
            <a:r>
              <a:rPr lang="en-US" sz="1500" dirty="0" smtClean="0">
                <a:solidFill>
                  <a:srgbClr val="A31515"/>
                </a:solidFill>
                <a:latin typeface="Courier New"/>
                <a:ea typeface="Times New Roman"/>
              </a:rPr>
              <a:t>"</a:t>
            </a:r>
            <a:r>
              <a:rPr lang="en-US" sz="1500" dirty="0" err="1" smtClean="0">
                <a:solidFill>
                  <a:srgbClr val="A31515"/>
                </a:solidFill>
                <a:latin typeface="Courier New"/>
                <a:ea typeface="Times New Roman"/>
              </a:rPr>
              <a:t>MyConn</a:t>
            </a:r>
            <a:r>
              <a:rPr lang="en-US" sz="1500" dirty="0" smtClean="0">
                <a:solidFill>
                  <a:srgbClr val="A31515"/>
                </a:solidFill>
                <a:latin typeface="Courier New"/>
                <a:ea typeface="Times New Roman"/>
              </a:rPr>
              <a:t>"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ea typeface="Times New Roman"/>
              </a:rPr>
              <a:t>];</a:t>
            </a: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914400" y="5706140"/>
            <a:ext cx="72390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500" dirty="0" err="1" smtClean="0">
                <a:solidFill>
                  <a:srgbClr val="0000FF"/>
                </a:solidFill>
                <a:latin typeface="Courier New"/>
                <a:ea typeface="Times New Roman"/>
              </a:rPr>
              <a:t>this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  <a:ea typeface="Times New Roman"/>
              </a:rPr>
              <a:t>.Connections.MyADONETConnection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ea typeface="Times New Roman"/>
              </a:rPr>
              <a:t>;</a:t>
            </a: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914400" y="5248940"/>
            <a:ext cx="495300" cy="38986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09800" y="160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216150" y="2362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203450" y="2971800"/>
            <a:ext cx="0" cy="14354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209800" y="3514060"/>
            <a:ext cx="0" cy="14354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184900" y="2362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72200" y="2971800"/>
            <a:ext cx="0" cy="14354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178550" y="3514060"/>
            <a:ext cx="0" cy="14354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172200" y="160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86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4" grpId="1" animBg="1"/>
      <p:bldP spid="25" grpId="0" animBg="1"/>
      <p:bldP spid="25" grpId="1" animBg="1"/>
      <p:bldP spid="28" grpId="0" animBg="1"/>
      <p:bldP spid="28" grpId="1" animBg="1"/>
      <p:bldP spid="29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14400" y="1066800"/>
            <a:ext cx="72390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Demos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14400" y="18288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Date Format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14400" y="25908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Working with Files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05540" y="3352800"/>
            <a:ext cx="32004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Validating Data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891" y="1929810"/>
            <a:ext cx="313660" cy="31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04" y="34671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313660" cy="31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>
            <a:off x="2209800" y="160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16150" y="2362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216150" y="3124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525926" y="1828800"/>
            <a:ext cx="3627474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Formatting Dates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1943100"/>
            <a:ext cx="390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/>
          <p:cNvSpPr/>
          <p:nvPr/>
        </p:nvSpPr>
        <p:spPr>
          <a:xfrm>
            <a:off x="4525926" y="2590800"/>
            <a:ext cx="3627474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6"/>
              </a:rPr>
              <a:t>Find Non Imported Files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2705100"/>
            <a:ext cx="390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ounded Rectangle 21"/>
          <p:cNvSpPr/>
          <p:nvPr/>
        </p:nvSpPr>
        <p:spPr>
          <a:xfrm>
            <a:off x="4533900" y="3352800"/>
            <a:ext cx="36195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7"/>
              </a:rPr>
              <a:t>Validating Credit Card Data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26" y="3467100"/>
            <a:ext cx="390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/>
          <p:cNvCxnSpPr>
            <a:stCxn id="3" idx="3"/>
            <a:endCxn id="19" idx="1"/>
          </p:cNvCxnSpPr>
          <p:nvPr/>
        </p:nvCxnSpPr>
        <p:spPr>
          <a:xfrm>
            <a:off x="4114800" y="2095500"/>
            <a:ext cx="411126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20" idx="1"/>
          </p:cNvCxnSpPr>
          <p:nvPr/>
        </p:nvCxnSpPr>
        <p:spPr>
          <a:xfrm>
            <a:off x="4114800" y="2857500"/>
            <a:ext cx="411126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3"/>
            <a:endCxn id="22" idx="1"/>
          </p:cNvCxnSpPr>
          <p:nvPr/>
        </p:nvCxnSpPr>
        <p:spPr>
          <a:xfrm>
            <a:off x="4105940" y="3619500"/>
            <a:ext cx="427960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02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14400" y="1066800"/>
            <a:ext cx="72390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Summary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09800" y="1600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914400" y="1828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Script Task</a:t>
            </a:r>
            <a:endParaRPr lang="en-US" sz="2000" dirty="0"/>
          </a:p>
        </p:txBody>
      </p:sp>
      <p:sp>
        <p:nvSpPr>
          <p:cNvPr id="18" name="Rounded Rectangle 17"/>
          <p:cNvSpPr/>
          <p:nvPr/>
        </p:nvSpPr>
        <p:spPr>
          <a:xfrm>
            <a:off x="935665" y="2590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Script Component</a:t>
            </a:r>
            <a:endParaRPr lang="en-US" sz="2000" dirty="0"/>
          </a:p>
        </p:txBody>
      </p:sp>
      <p:sp>
        <p:nvSpPr>
          <p:cNvPr id="19" name="Rounded Rectangle 18"/>
          <p:cNvSpPr/>
          <p:nvPr/>
        </p:nvSpPr>
        <p:spPr>
          <a:xfrm>
            <a:off x="914400" y="3352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Similarities</a:t>
            </a:r>
            <a:endParaRPr lang="en-US" sz="2000" dirty="0"/>
          </a:p>
        </p:txBody>
      </p:sp>
      <p:sp>
        <p:nvSpPr>
          <p:cNvPr id="20" name="Rounded Rectangle 19"/>
          <p:cNvSpPr/>
          <p:nvPr/>
        </p:nvSpPr>
        <p:spPr>
          <a:xfrm>
            <a:off x="935665" y="4114800"/>
            <a:ext cx="2895600" cy="5334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Differences</a:t>
            </a:r>
            <a:endParaRPr lang="en-US" sz="20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02564" y="2362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03450" y="3124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196214" y="3886200"/>
            <a:ext cx="6350" cy="228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267200" y="3810000"/>
            <a:ext cx="3886200" cy="228600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sx="100500" sy="1005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>
                <a:hlinkClick r:id="rId2"/>
              </a:rPr>
              <a:t>https://</a:t>
            </a:r>
            <a:r>
              <a:rPr lang="en-US" sz="1100" dirty="0" smtClean="0">
                <a:hlinkClick r:id="rId2"/>
              </a:rPr>
              <a:t>msdn.microsoft.com/en-us/library/ms136031.aspx</a:t>
            </a:r>
            <a:endParaRPr lang="en-US" sz="1100" dirty="0"/>
          </a:p>
        </p:txBody>
      </p:sp>
      <p:cxnSp>
        <p:nvCxnSpPr>
          <p:cNvPr id="13" name="Straight Arrow Connector 12"/>
          <p:cNvCxnSpPr>
            <a:stCxn id="19" idx="3"/>
            <a:endCxn id="12" idx="1"/>
          </p:cNvCxnSpPr>
          <p:nvPr/>
        </p:nvCxnSpPr>
        <p:spPr>
          <a:xfrm>
            <a:off x="3810000" y="3619500"/>
            <a:ext cx="457200" cy="3048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12"/>
          <p:cNvCxnSpPr>
            <a:stCxn id="20" idx="3"/>
            <a:endCxn id="12" idx="1"/>
          </p:cNvCxnSpPr>
          <p:nvPr/>
        </p:nvCxnSpPr>
        <p:spPr>
          <a:xfrm flipV="1">
            <a:off x="3831265" y="3924300"/>
            <a:ext cx="435935" cy="4572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9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4395</TotalTime>
  <Words>198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Korn/Ferry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Valentine</dc:creator>
  <cp:lastModifiedBy>Dave Valentine</cp:lastModifiedBy>
  <cp:revision>37</cp:revision>
  <dcterms:created xsi:type="dcterms:W3CDTF">2015-05-15T22:06:14Z</dcterms:created>
  <dcterms:modified xsi:type="dcterms:W3CDTF">2015-06-09T13:28:30Z</dcterms:modified>
</cp:coreProperties>
</file>