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6" r:id="rId4"/>
    <p:sldId id="260" r:id="rId5"/>
    <p:sldId id="263" r:id="rId6"/>
    <p:sldId id="262" r:id="rId7"/>
    <p:sldId id="265" r:id="rId8"/>
    <p:sldId id="268" r:id="rId9"/>
    <p:sldId id="264" r:id="rId10"/>
    <p:sldId id="267" r:id="rId11"/>
    <p:sldId id="266" r:id="rId12"/>
    <p:sldId id="275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94B"/>
    <a:srgbClr val="F57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78" autoAdjust="0"/>
    <p:restoredTop sz="69565" autoAdjust="0"/>
  </p:normalViewPr>
  <p:slideViewPr>
    <p:cSldViewPr>
      <p:cViewPr varScale="1">
        <p:scale>
          <a:sx n="80" d="100"/>
          <a:sy n="80" d="100"/>
        </p:scale>
        <p:origin x="-7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0D84-2A90-47E9-AD49-50801CFE7D7D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B03B-AD17-4A42-AA66-E6EACA9F7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5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7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B03B-AD17-4A42-AA66-E6EACA9F73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19600" y="62484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7994B"/>
                </a:solidFill>
              </a:rPr>
              <a:t>Dave Valentine (@</a:t>
            </a:r>
            <a:r>
              <a:rPr lang="en-US" sz="1400" b="1" dirty="0" err="1" smtClean="0">
                <a:solidFill>
                  <a:srgbClr val="F7994B"/>
                </a:solidFill>
              </a:rPr>
              <a:t>IngeniousSQL</a:t>
            </a:r>
            <a:r>
              <a:rPr lang="en-US" sz="1400" b="1" dirty="0" smtClean="0">
                <a:solidFill>
                  <a:srgbClr val="F7994B"/>
                </a:solidFill>
              </a:rPr>
              <a:t>)</a:t>
            </a:r>
            <a:endParaRPr lang="en-US" sz="1400" b="1" dirty="0">
              <a:solidFill>
                <a:srgbClr val="F7994B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" y="62484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7994B"/>
                </a:solidFill>
              </a:rPr>
              <a:t>Rick Krueger </a:t>
            </a:r>
            <a:r>
              <a:rPr lang="en-US" sz="1400" b="1" dirty="0" smtClean="0">
                <a:solidFill>
                  <a:srgbClr val="F7994B"/>
                </a:solidFill>
              </a:rPr>
              <a:t>(@</a:t>
            </a:r>
            <a:r>
              <a:rPr lang="en-US" sz="1400" b="1" dirty="0" err="1" smtClean="0">
                <a:solidFill>
                  <a:srgbClr val="F7994B"/>
                </a:solidFill>
              </a:rPr>
              <a:t>DataOgre</a:t>
            </a:r>
            <a:r>
              <a:rPr lang="en-US" sz="1400" b="1" dirty="0" smtClean="0">
                <a:solidFill>
                  <a:srgbClr val="F7994B"/>
                </a:solidFill>
              </a:rPr>
              <a:t>)</a:t>
            </a:r>
            <a:endParaRPr lang="en-US" sz="1400" b="1" dirty="0">
              <a:solidFill>
                <a:srgbClr val="F799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B01D-8865-44A5-8EEA-AA8F16DCA214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000">
              <a:srgbClr val="F57913">
                <a:alpha val="0"/>
              </a:srgbClr>
            </a:gs>
            <a:gs pos="94000">
              <a:srgbClr val="F57913">
                <a:alpha val="0"/>
              </a:srgbClr>
            </a:gs>
            <a:gs pos="100000">
              <a:srgbClr val="F579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gradFill>
            <a:gsLst>
              <a:gs pos="94000">
                <a:schemeClr val="bg1"/>
              </a:gs>
              <a:gs pos="100000">
                <a:srgbClr val="F5791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B01D-8865-44A5-8EEA-AA8F16DCA214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@IngeniousSQL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1E51-0347-498C-AA2E-3C495EAC47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>
            <a:stCxn id="10" idx="0"/>
            <a:endCxn id="11" idx="1"/>
          </p:cNvCxnSpPr>
          <p:nvPr/>
        </p:nvCxnSpPr>
        <p:spPr>
          <a:xfrm>
            <a:off x="317500" y="63499"/>
            <a:ext cx="8509000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13" idx="0"/>
          </p:cNvCxnSpPr>
          <p:nvPr/>
        </p:nvCxnSpPr>
        <p:spPr>
          <a:xfrm>
            <a:off x="63499" y="317500"/>
            <a:ext cx="0" cy="622300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1"/>
            <a:endCxn id="12" idx="0"/>
          </p:cNvCxnSpPr>
          <p:nvPr/>
        </p:nvCxnSpPr>
        <p:spPr>
          <a:xfrm>
            <a:off x="317500" y="6794501"/>
            <a:ext cx="8509000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1"/>
            <a:endCxn id="11" idx="0"/>
          </p:cNvCxnSpPr>
          <p:nvPr/>
        </p:nvCxnSpPr>
        <p:spPr>
          <a:xfrm flipV="1">
            <a:off x="9080501" y="317500"/>
            <a:ext cx="0" cy="622300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alf Frame 10"/>
          <p:cNvSpPr/>
          <p:nvPr/>
        </p:nvSpPr>
        <p:spPr>
          <a:xfrm rot="5400000">
            <a:off x="8763000" y="0"/>
            <a:ext cx="381000" cy="381000"/>
          </a:xfrm>
          <a:prstGeom prst="halfFrame">
            <a:avLst/>
          </a:prstGeom>
          <a:gradFill flip="none" rotWithShape="1">
            <a:gsLst>
              <a:gs pos="78999">
                <a:srgbClr val="F57913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8763000" y="6477000"/>
            <a:ext cx="381000" cy="381000"/>
          </a:xfrm>
          <a:prstGeom prst="halfFrame">
            <a:avLst/>
          </a:prstGeom>
          <a:gradFill flip="none" rotWithShape="1">
            <a:gsLst>
              <a:gs pos="78999">
                <a:srgbClr val="F57913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0" y="6477000"/>
            <a:ext cx="381000" cy="381000"/>
          </a:xfrm>
          <a:prstGeom prst="halfFrame">
            <a:avLst/>
          </a:prstGeom>
          <a:gradFill flip="none" rotWithShape="1">
            <a:gsLst>
              <a:gs pos="78999">
                <a:srgbClr val="F57913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>
            <a:off x="0" y="0"/>
            <a:ext cx="381000" cy="381000"/>
          </a:xfrm>
          <a:prstGeom prst="halfFrame">
            <a:avLst/>
          </a:prstGeom>
          <a:gradFill flip="none" rotWithShape="1">
            <a:gsLst>
              <a:gs pos="78999">
                <a:srgbClr val="F57913"/>
              </a:gs>
              <a:gs pos="100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33400"/>
            <a:ext cx="80772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Freaky Fast Development Tips</a:t>
            </a:r>
            <a:endParaRPr lang="en-US" sz="96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257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Dave Valentine (@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IngeniousSQL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Rick Krueger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(@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ataOgre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en-US" sz="4400" b="1" cap="none" spc="0" baseline="3000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rd</a:t>
            </a:r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Party Tools – BIDS Helper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Download: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http://bidshelper.codeplex.com/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Reset GUIDs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Smart Diff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Expression and Configuration Highlighter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SSIS Variables Windows Extensions</a:t>
            </a:r>
          </a:p>
        </p:txBody>
      </p:sp>
      <p:pic>
        <p:nvPicPr>
          <p:cNvPr id="10244" name="Picture 4" descr="https://encrypted-tbn1.google.com/images?q=tbn:ANd9GcQl2YYb1gjYpg9IGzAxRo_O77UD9KrqOmkRpb5I6VWHRnCVcL_c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900" y="5638800"/>
            <a:ext cx="2685275" cy="58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en-US" sz="4400" b="1" baseline="3000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rd</a:t>
            </a:r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Party Tools </a:t>
            </a:r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SSMS Boost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Download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http://www.ssmsboost.com/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Script Object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Locate Object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Format SQL</a:t>
            </a:r>
          </a:p>
        </p:txBody>
      </p:sp>
      <p:pic>
        <p:nvPicPr>
          <p:cNvPr id="7172" name="Picture 4" descr="https://encrypted-tbn0.google.com/images?q=tbn:ANd9GcT3Ldgreg15JjR5lhpT0I_o0eB8cpqRDr0_L61CAF40WhS-U8I_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267200"/>
            <a:ext cx="1885950" cy="1885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Recap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Query and Keyboard shortcuts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UDL files for connection strings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External Tools in Visual Studio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Templates for Business Intelligence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Great FREE 3</a:t>
            </a:r>
            <a:r>
              <a:rPr lang="en-US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party tools and utilities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SSMS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Tools</a:t>
            </a:r>
          </a:p>
          <a:p>
            <a:pPr lvl="1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Red Gate SQL Search</a:t>
            </a:r>
          </a:p>
          <a:p>
            <a:pPr lvl="1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BIDS Helper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SSMS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Boost</a:t>
            </a:r>
          </a:p>
          <a:p>
            <a:pPr lvl="1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533400"/>
            <a:ext cx="8077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</a:t>
            </a:r>
            <a:endParaRPr lang="en-US" sz="80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sz="43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de-DE" sz="4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Rick Krueger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Twitter:	</a:t>
            </a:r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@DataOgre</a:t>
            </a:r>
            <a:endParaRPr lang="de-DE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Blog:	www.premierapps.com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	rick@premierapps.com</a:t>
            </a:r>
          </a:p>
          <a:p>
            <a:endParaRPr lang="de-DE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de-DE" sz="4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Dave Valentine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Twitter:	@IngeniousSQL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Blog:	www.IngeniousSQL.com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	Dave.Valentine@ingenioussql.com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533400"/>
            <a:ext cx="8077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Public Service Announcement: Networking</a:t>
            </a:r>
            <a:endParaRPr lang="en-US" sz="48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DE" sz="43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de-DE" sz="4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Rick Krueger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Twitter:	</a:t>
            </a:r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@DataOgre</a:t>
            </a:r>
            <a:endParaRPr lang="de-DE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Blog:	www.premierapps.com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	rick@premierapps.com</a:t>
            </a:r>
          </a:p>
          <a:p>
            <a:endParaRPr lang="de-DE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de-DE" sz="4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Dave Valentine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Twitter:	@IngeniousSQL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Blog:	www.IngeniousSQL.com</a:t>
            </a:r>
          </a:p>
          <a:p>
            <a:r>
              <a:rPr lang="de-D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	Dave.Valentine@ingenioussql.com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 Server Management Studio</a:t>
            </a:r>
          </a:p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</a:t>
            </a:r>
          </a:p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Visual Studio</a:t>
            </a:r>
          </a:p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Business Intelligence</a:t>
            </a:r>
          </a:p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 3</a:t>
            </a:r>
            <a:r>
              <a:rPr lang="en-US" sz="28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rd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Party Tools/Utilities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BIDS Helper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SSMS Tools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SSMS Boost</a:t>
            </a:r>
          </a:p>
          <a:p>
            <a:pPr lvl="1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Red Gate SQL Search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Agenda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Keyboard Shortcuts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Query Shortcuts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 Defined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SQL Server Management Studio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http://i1-news.softpedia-static.com/images/news2/SQL-Server-2012-Now-Generally-Availabl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264795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Windows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UDL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Files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Get Connection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String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Connectivity Issues</a:t>
            </a:r>
          </a:p>
          <a:p>
            <a:pPr lvl="2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EXEC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sp_change_users_login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'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Auto_Fix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', '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DataOgre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'</a:t>
            </a: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Firewall</a:t>
            </a:r>
          </a:p>
        </p:txBody>
      </p:sp>
      <p:pic>
        <p:nvPicPr>
          <p:cNvPr id="11266" name="Picture 2" descr="http://cdn3.pcadvisor.co.uk/cmsdata/features/3337434/Windows_logo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038600"/>
            <a:ext cx="2424545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visual-studi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718912"/>
            <a:ext cx="2667000" cy="151043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Visual Studio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 External Tools</a:t>
            </a:r>
          </a:p>
          <a:p>
            <a:pPr lvl="1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SQLCMD</a:t>
            </a:r>
          </a:p>
          <a:p>
            <a:pPr lvl="1"/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PoSh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Batch files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715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Merge Scripts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 the chaos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en-US" sz="4400" b="1" baseline="3000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rd</a:t>
            </a:r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Party Tools </a:t>
            </a:r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SSMS Tools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Download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http://www.ssmstoolspack.com/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 Snippets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Generate Insert Statements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CRUD Procedure Generation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History</a:t>
            </a:r>
          </a:p>
        </p:txBody>
      </p:sp>
      <p:pic>
        <p:nvPicPr>
          <p:cNvPr id="8194" name="Picture 2" descr="https://encrypted-tbn0.google.com/images?q=tbn:ANd9GcR71VJ8pYjHq72I080j_uds8QfMkTzLyQ5wfvjySdutuLMfybe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257800"/>
            <a:ext cx="2581275" cy="94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en-US" sz="4400" b="1" baseline="3000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rd</a:t>
            </a:r>
            <a:r>
              <a:rPr lang="en-US" sz="4400" b="1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Party Tools </a:t>
            </a:r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SQL Search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Download: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http://www.red-gate.com/products/sql-development/sql-search/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Search for Objects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Quickly Display Object Definitions</a:t>
            </a:r>
          </a:p>
        </p:txBody>
      </p:sp>
      <p:pic>
        <p:nvPicPr>
          <p:cNvPr id="6146" name="Picture 2" descr="https://encrypted-tbn1.google.com/images?q=tbn:ANd9GcRGFL9EdSh8N6fbnwERnykE6ph_q-hetBZ6qQs_xi9BGOpN3Tli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17924"/>
            <a:ext cx="2619375" cy="1330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cap="none" spc="0" dirty="0" smtClean="0">
                <a:ln w="11430"/>
                <a:solidFill>
                  <a:srgbClr val="F5791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Business Intelligence</a:t>
            </a:r>
            <a:endParaRPr lang="en-US" sz="4400" b="1" cap="none" spc="0" dirty="0">
              <a:ln w="11430"/>
              <a:solidFill>
                <a:srgbClr val="F5791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Templates 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Paths</a:t>
            </a: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 Server 2005</a:t>
            </a:r>
          </a:p>
          <a:p>
            <a:pPr lvl="3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%Program Files%\Microsoft Visual Studio 8\Common7\IDE\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PrivateAssemblies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ProjectItems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\[Template Type]</a:t>
            </a:r>
          </a:p>
          <a:p>
            <a:pPr lvl="2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 Server 2008 and 2008 R2</a:t>
            </a:r>
          </a:p>
          <a:p>
            <a:pPr lvl="3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%Program Files%\ Microsoft Visual Studio 9.0\Common7\IDE\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PrivateAssemblies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ProjectItems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\[Template Type]</a:t>
            </a:r>
          </a:p>
          <a:p>
            <a:pPr lvl="2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SQL Server 2012</a:t>
            </a:r>
          </a:p>
          <a:p>
            <a:pPr lvl="3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%Program Files%\Microsoft Visual Studio 10.0\Common7\IDE\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PrivateAssemblies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ProjectItems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\[Template Type]</a:t>
            </a:r>
          </a:p>
          <a:p>
            <a:pPr lvl="3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SSIS 	=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DataTransformationProject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SSRS 	=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ReportProject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geniousSQ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IngeniousSQL</Template>
  <TotalTime>1477</TotalTime>
  <Words>275</Words>
  <Application>Microsoft Office PowerPoint</Application>
  <PresentationFormat>On-screen Show (4:3)</PresentationFormat>
  <Paragraphs>120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IngeniousSQL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dkvalz</dc:creator>
  <cp:lastModifiedBy>Rick</cp:lastModifiedBy>
  <cp:revision>91</cp:revision>
  <dcterms:created xsi:type="dcterms:W3CDTF">2012-07-10T04:07:30Z</dcterms:created>
  <dcterms:modified xsi:type="dcterms:W3CDTF">2012-08-02T23:22:26Z</dcterms:modified>
</cp:coreProperties>
</file>