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7" r:id="rId4"/>
    <p:sldId id="258" r:id="rId5"/>
    <p:sldId id="275" r:id="rId6"/>
    <p:sldId id="259" r:id="rId7"/>
    <p:sldId id="272" r:id="rId8"/>
    <p:sldId id="260" r:id="rId9"/>
    <p:sldId id="274" r:id="rId10"/>
    <p:sldId id="269" r:id="rId11"/>
    <p:sldId id="270" r:id="rId12"/>
    <p:sldId id="271" r:id="rId13"/>
    <p:sldId id="267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6C"/>
    <a:srgbClr val="CCFF66"/>
    <a:srgbClr val="FF66FF"/>
    <a:srgbClr val="21212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73388" autoAdjust="0"/>
  </p:normalViewPr>
  <p:slideViewPr>
    <p:cSldViewPr>
      <p:cViewPr>
        <p:scale>
          <a:sx n="90" d="100"/>
          <a:sy n="90" d="100"/>
        </p:scale>
        <p:origin x="-119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94F23-466A-4CEF-B7A4-E7B557CA3E0D}" type="datetimeFigureOut">
              <a:rPr lang="en-US" smtClean="0"/>
              <a:pPr/>
              <a:t>8/2/2012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A67E6-741B-4980-826D-3E701EFCD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0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22889-4A75-4BD4-ACFC-7E225B88AC0D}" type="datetimeFigureOut">
              <a:rPr lang="en-US" smtClean="0"/>
              <a:pPr/>
              <a:t>8/2/2012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AB7C-0566-4458-91F7-C062D02F40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0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http://msdn.microsoft.com/en-us/library/ms159110.aspx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AB7C-0566-4458-91F7-C062D02F40C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62A-A63C-472C-B29D-4A72D5A5D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Rick Krueger (@dataogre)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Premier Applications,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DCEB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SSRS: Reporting on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Rick Krueger (@DataOgre)</a:t>
            </a:r>
          </a:p>
          <a:p>
            <a:r>
              <a:rPr lang="en-US" dirty="0" smtClean="0"/>
              <a:t>Dave Valentine (@IngeniousSQL)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RSExecutionLog: SQL 2008 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Download not available for 2008 R2, but upgrade path has been documented by others: </a:t>
            </a:r>
            <a:r>
              <a:rPr lang="en-US" dirty="0" smtClean="0"/>
              <a:t>sqltwist.com/archives/197</a:t>
            </a:r>
          </a:p>
          <a:p>
            <a:r>
              <a:rPr lang="en-US" dirty="0" smtClean="0"/>
              <a:t>Documentation not quite right (for my box), so providing download</a:t>
            </a:r>
          </a:p>
          <a:p>
            <a:pPr lvl="1"/>
            <a:r>
              <a:rPr lang="en-US" dirty="0" smtClean="0"/>
              <a:t>Scripts for objects</a:t>
            </a:r>
          </a:p>
          <a:p>
            <a:pPr lvl="1"/>
            <a:r>
              <a:rPr lang="en-US" dirty="0" smtClean="0"/>
              <a:t>SSIS Package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b="1" dirty="0" smtClean="0"/>
              <a:t>Dave Valentine (@</a:t>
            </a:r>
            <a:r>
              <a:rPr lang="en-US" b="1" dirty="0" err="1" smtClean="0"/>
              <a:t>IngeniousSQL</a:t>
            </a:r>
            <a:r>
              <a:rPr lang="en-US" b="1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Rick Krueger </a:t>
            </a:r>
            <a:r>
              <a:rPr lang="en-US" dirty="0" smtClean="0"/>
              <a:t>(@</a:t>
            </a:r>
            <a:r>
              <a:rPr lang="en-US" dirty="0" err="1" smtClean="0"/>
              <a:t>D</a:t>
            </a:r>
            <a:r>
              <a:rPr lang="en-US" dirty="0" err="1" smtClean="0"/>
              <a:t>ataOgre</a:t>
            </a:r>
            <a:r>
              <a:rPr lang="en-US" dirty="0" smtClean="0"/>
              <a:t>)</a:t>
            </a:r>
          </a:p>
        </p:txBody>
      </p:sp>
      <p:pic>
        <p:nvPicPr>
          <p:cNvPr id="1026" name="Picture 2" descr="C:\Users\Rick\Desktop\Ban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3" y="1493520"/>
            <a:ext cx="23368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Reports: Canned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62200" cy="365125"/>
          </a:xfrm>
        </p:spPr>
        <p:txBody>
          <a:bodyPr/>
          <a:lstStyle/>
          <a:p>
            <a:r>
              <a:rPr lang="en-US" b="1" dirty="0" smtClean="0"/>
              <a:t>Dave Valentine (@</a:t>
            </a:r>
            <a:r>
              <a:rPr lang="en-US" b="1" dirty="0" err="1" smtClean="0"/>
              <a:t>IngeniousSQL</a:t>
            </a:r>
            <a:r>
              <a:rPr lang="en-US" b="1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56350"/>
            <a:ext cx="3352800" cy="365125"/>
          </a:xfrm>
        </p:spPr>
        <p:txBody>
          <a:bodyPr/>
          <a:lstStyle/>
          <a:p>
            <a:r>
              <a:rPr lang="en-US" dirty="0" smtClean="0"/>
              <a:t>Rick Krueger </a:t>
            </a:r>
            <a:r>
              <a:rPr lang="en-US" dirty="0" smtClean="0"/>
              <a:t>(@</a:t>
            </a:r>
            <a:r>
              <a:rPr lang="en-US" dirty="0" err="1" smtClean="0"/>
              <a:t>D</a:t>
            </a:r>
            <a:r>
              <a:rPr lang="en-US" dirty="0" err="1" smtClean="0"/>
              <a:t>ataOgre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" y="1371600"/>
            <a:ext cx="2885907" cy="2879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0"/>
            <a:ext cx="3841588" cy="2326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1" y="1349105"/>
            <a:ext cx="3935899" cy="28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Reports: Eleven (bit.ly/9SPUYJ)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2" y="1299822"/>
            <a:ext cx="3939138" cy="2357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2" y="3733800"/>
            <a:ext cx="3262768" cy="243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4" y="1295399"/>
            <a:ext cx="3847876" cy="2356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5" y="3733800"/>
            <a:ext cx="3402805" cy="2390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772427" cy="22253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65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657600"/>
          </a:xfrm>
        </p:spPr>
        <p:txBody>
          <a:bodyPr/>
          <a:lstStyle/>
          <a:p>
            <a:r>
              <a:rPr lang="en-US" dirty="0" smtClean="0"/>
              <a:t>ReportServerTempDB and ReportServer</a:t>
            </a:r>
          </a:p>
          <a:p>
            <a:r>
              <a:rPr lang="en-US" dirty="0" smtClean="0"/>
              <a:t>RSExecutionLog</a:t>
            </a:r>
          </a:p>
          <a:p>
            <a:r>
              <a:rPr lang="en-US" dirty="0" smtClean="0"/>
              <a:t>Eleven</a:t>
            </a:r>
          </a:p>
          <a:p>
            <a:pPr lvl="1"/>
            <a:r>
              <a:rPr lang="en-US" dirty="0" smtClean="0"/>
              <a:t>Five reports as of August 2012</a:t>
            </a:r>
          </a:p>
          <a:p>
            <a:pPr lvl="1"/>
            <a:r>
              <a:rPr lang="en-US" dirty="0" smtClean="0"/>
              <a:t>Eleven reports by December 2012</a:t>
            </a:r>
          </a:p>
          <a:p>
            <a:pPr lvl="1"/>
            <a:r>
              <a:rPr lang="en-US" dirty="0" smtClean="0"/>
              <a:t>SQL 2012 version by December </a:t>
            </a:r>
            <a:r>
              <a:rPr lang="en-US" dirty="0" smtClean="0"/>
              <a:t>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64820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82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</a:t>
            </a:r>
            <a:r>
              <a:rPr lang="en-US" sz="5400" dirty="0" smtClean="0">
                <a:solidFill>
                  <a:srgbClr val="CCFF66"/>
                </a:solidFill>
              </a:rPr>
              <a:t>e</a:t>
            </a:r>
            <a:r>
              <a:rPr lang="en-US" sz="5400" dirty="0" smtClean="0"/>
              <a:t>stions &amp; Discussion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DCEB6C"/>
                </a:solidFill>
              </a:rPr>
              <a:t>Rick Krueger</a:t>
            </a:r>
          </a:p>
          <a:p>
            <a:r>
              <a:rPr lang="en-US" sz="2400" dirty="0" smtClean="0"/>
              <a:t>Twitter:	</a:t>
            </a:r>
            <a:r>
              <a:rPr lang="en-US" sz="2400" dirty="0" smtClean="0"/>
              <a:t>@</a:t>
            </a:r>
            <a:r>
              <a:rPr lang="en-US" sz="2400" dirty="0" err="1" smtClean="0"/>
              <a:t>DataOgre</a:t>
            </a:r>
            <a:endParaRPr lang="en-US" sz="2400" dirty="0" smtClean="0"/>
          </a:p>
          <a:p>
            <a:r>
              <a:rPr lang="en-US" sz="2400" dirty="0" smtClean="0"/>
              <a:t>Blog:	www.premierapps.com</a:t>
            </a:r>
          </a:p>
          <a:p>
            <a:r>
              <a:rPr lang="en-US" sz="2400" dirty="0" smtClean="0"/>
              <a:t>Email:	rick@premierapps.com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DCEB6C"/>
                </a:solidFill>
              </a:rPr>
              <a:t>Dave Valentine</a:t>
            </a:r>
          </a:p>
          <a:p>
            <a:r>
              <a:rPr lang="en-US" sz="2400" dirty="0"/>
              <a:t>Twitter</a:t>
            </a:r>
            <a:r>
              <a:rPr lang="en-US" sz="2400" dirty="0" smtClean="0"/>
              <a:t>:	@</a:t>
            </a:r>
            <a:r>
              <a:rPr lang="en-US" sz="2400" dirty="0"/>
              <a:t>IngeniousSQL</a:t>
            </a:r>
          </a:p>
          <a:p>
            <a:r>
              <a:rPr lang="en-US" sz="2400" dirty="0" smtClean="0"/>
              <a:t>Blog:	www.IngeniousSQL.com</a:t>
            </a:r>
            <a:endParaRPr lang="en-US" sz="2400" dirty="0"/>
          </a:p>
          <a:p>
            <a:r>
              <a:rPr lang="en-US" sz="2400" dirty="0" smtClean="0"/>
              <a:t>Email:</a:t>
            </a:r>
            <a:r>
              <a:rPr lang="en-US" sz="2400" dirty="0"/>
              <a:t>	</a:t>
            </a:r>
            <a:r>
              <a:rPr lang="en-US" sz="2400" dirty="0" smtClean="0"/>
              <a:t>Dave.Valentine@IngeniousSQL.com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Rick Krueger </a:t>
            </a:r>
            <a:r>
              <a:rPr lang="en-US" dirty="0" smtClean="0"/>
              <a:t>(@</a:t>
            </a:r>
            <a:r>
              <a:rPr lang="en-US" dirty="0" err="1" smtClean="0"/>
              <a:t>DataOgre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Dave Valentine (@IngeniousSQL)</a:t>
            </a:r>
            <a:endParaRPr lang="en-US" dirty="0"/>
          </a:p>
        </p:txBody>
      </p:sp>
      <p:pic>
        <p:nvPicPr>
          <p:cNvPr id="7169" name="Picture 1" descr="C:\Users\rkrueger\AppData\Local\Microsoft\Windows\Temporary Internet Files\Content.IE5\JFJOR5AL\MC900078622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6477000" y="1719262"/>
            <a:ext cx="1857375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9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82762"/>
          </a:xfrm>
        </p:spPr>
        <p:txBody>
          <a:bodyPr>
            <a:noAutofit/>
          </a:bodyPr>
          <a:lstStyle/>
          <a:p>
            <a:r>
              <a:rPr lang="en-US" sz="5400" dirty="0" smtClean="0"/>
              <a:t>Public Service Announcement: Networking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696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DCEB6C"/>
                </a:solidFill>
              </a:rPr>
              <a:t>Rick Krueger</a:t>
            </a:r>
          </a:p>
          <a:p>
            <a:r>
              <a:rPr lang="en-US" sz="2400" dirty="0" smtClean="0"/>
              <a:t>Twitter:	</a:t>
            </a:r>
            <a:r>
              <a:rPr lang="en-US" sz="2400" dirty="0" smtClean="0"/>
              <a:t>@</a:t>
            </a:r>
            <a:r>
              <a:rPr lang="en-US" sz="2400" dirty="0" err="1" smtClean="0"/>
              <a:t>DataOgre</a:t>
            </a:r>
            <a:endParaRPr lang="en-US" sz="2400" dirty="0" smtClean="0"/>
          </a:p>
          <a:p>
            <a:r>
              <a:rPr lang="en-US" sz="2400" dirty="0" smtClean="0"/>
              <a:t>Blog:	www.premierapps.com</a:t>
            </a:r>
          </a:p>
          <a:p>
            <a:r>
              <a:rPr lang="en-US" sz="2400" dirty="0" smtClean="0"/>
              <a:t>Email:	rick@premierapps.com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DCEB6C"/>
                </a:solidFill>
              </a:rPr>
              <a:t>Dave Valentine</a:t>
            </a:r>
          </a:p>
          <a:p>
            <a:r>
              <a:rPr lang="en-US" sz="2400" dirty="0"/>
              <a:t>Twitter</a:t>
            </a:r>
            <a:r>
              <a:rPr lang="en-US" sz="2400" dirty="0" smtClean="0"/>
              <a:t>:	@</a:t>
            </a:r>
            <a:r>
              <a:rPr lang="en-US" sz="2400" dirty="0"/>
              <a:t>IngeniousSQL</a:t>
            </a:r>
          </a:p>
          <a:p>
            <a:r>
              <a:rPr lang="en-US" sz="2400" dirty="0" smtClean="0"/>
              <a:t>Blog:	www.IngeniousSQL.com</a:t>
            </a:r>
            <a:endParaRPr lang="en-US" sz="2400" dirty="0"/>
          </a:p>
          <a:p>
            <a:r>
              <a:rPr lang="en-US" sz="2400" dirty="0" smtClean="0"/>
              <a:t>Email:</a:t>
            </a:r>
            <a:r>
              <a:rPr lang="en-US" sz="2400" dirty="0"/>
              <a:t>	</a:t>
            </a:r>
            <a:r>
              <a:rPr lang="en-US" sz="2400" dirty="0" smtClean="0"/>
              <a:t>Dave.Valentine@IngeniousSQL.com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Dave Valentine (@IngeniousSQL)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ReportServerTempDB</a:t>
            </a:r>
            <a:r>
              <a:rPr lang="en-US" dirty="0" smtClean="0"/>
              <a:t> &amp; ReportServer</a:t>
            </a:r>
          </a:p>
          <a:p>
            <a:r>
              <a:rPr lang="en-US" dirty="0" smtClean="0"/>
              <a:t>ExecutionLog3</a:t>
            </a:r>
          </a:p>
          <a:p>
            <a:r>
              <a:rPr lang="en-US" dirty="0" smtClean="0"/>
              <a:t>RSExecutionLog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</a:t>
            </a:r>
            <a:r>
              <a:rPr lang="en-US" b="1" dirty="0" err="1" smtClean="0"/>
              <a:t>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Dave Valentine (@IngeniousSQL)</a:t>
            </a:r>
            <a:endParaRPr lang="en-US" dirty="0"/>
          </a:p>
        </p:txBody>
      </p:sp>
      <p:pic>
        <p:nvPicPr>
          <p:cNvPr id="1026" name="Picture 2" descr="C:\Users\rkrueger\AppData\Local\Microsoft\Windows\Temporary Internet Files\Content.IE5\JFJOR5AL\MP9001788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88" y="2133600"/>
            <a:ext cx="181051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ReportServerTempDB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633989"/>
          </a:xfrm>
        </p:spPr>
        <p:txBody>
          <a:bodyPr>
            <a:normAutofit/>
          </a:bodyPr>
          <a:lstStyle/>
          <a:p>
            <a:r>
              <a:rPr lang="en-US" dirty="0" smtClean="0"/>
              <a:t>Current Activity</a:t>
            </a:r>
          </a:p>
          <a:p>
            <a:r>
              <a:rPr lang="en-US" dirty="0" smtClean="0"/>
              <a:t>On </a:t>
            </a:r>
            <a:r>
              <a:rPr lang="en-US" dirty="0"/>
              <a:t>D</a:t>
            </a:r>
            <a:r>
              <a:rPr lang="en-US" dirty="0" smtClean="0"/>
              <a:t>emand Reports</a:t>
            </a:r>
            <a:endParaRPr lang="en-US" dirty="0"/>
          </a:p>
          <a:p>
            <a:r>
              <a:rPr lang="en-US" dirty="0" smtClean="0"/>
              <a:t>Cached Reports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</a:t>
            </a:r>
            <a:r>
              <a:rPr lang="en-US" b="1" dirty="0" err="1" smtClean="0"/>
              <a:t>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  <p:pic>
        <p:nvPicPr>
          <p:cNvPr id="1026" name="Picture 2" descr="C:\Users\Rick\AppData\Local\Microsoft\Windows\Temporary Internet Files\Content.IE5\GHRAR9OH\MC9004352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2934369" cy="2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ReportServer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633989"/>
          </a:xfrm>
        </p:spPr>
        <p:txBody>
          <a:bodyPr>
            <a:normAutofit/>
          </a:bodyPr>
          <a:lstStyle/>
          <a:p>
            <a:r>
              <a:rPr lang="en-US" dirty="0"/>
              <a:t>Main store for Reporting Services</a:t>
            </a:r>
          </a:p>
          <a:p>
            <a:r>
              <a:rPr lang="en-US" dirty="0" smtClean="0"/>
              <a:t>Completed Report Execution</a:t>
            </a:r>
          </a:p>
          <a:p>
            <a:pPr lvl="1"/>
            <a:r>
              <a:rPr lang="en-US" dirty="0" err="1" smtClean="0"/>
              <a:t>ExecutionLogStorage</a:t>
            </a:r>
            <a:r>
              <a:rPr lang="en-US" dirty="0" smtClean="0"/>
              <a:t> (don’t query, use views)</a:t>
            </a:r>
          </a:p>
          <a:p>
            <a:pPr lvl="2"/>
            <a:r>
              <a:rPr lang="en-US" dirty="0" smtClean="0"/>
              <a:t>ExecutionLog (backward compat)</a:t>
            </a:r>
          </a:p>
          <a:p>
            <a:pPr lvl="2"/>
            <a:r>
              <a:rPr lang="en-US" dirty="0" smtClean="0"/>
              <a:t>ExecutionLog2 (SQL 2008)</a:t>
            </a:r>
          </a:p>
          <a:p>
            <a:pPr lvl="2"/>
            <a:r>
              <a:rPr lang="en-US" dirty="0" smtClean="0"/>
              <a:t>ExecutionLog3 (SQL 2008 R2)</a:t>
            </a:r>
          </a:p>
          <a:p>
            <a:r>
              <a:rPr lang="en-US" dirty="0" smtClean="0"/>
              <a:t>Not all Report Execution is logged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</p:spTree>
    <p:extLst>
      <p:ext uri="{BB962C8B-B14F-4D97-AF65-F5344CB8AC3E}">
        <p14:creationId xmlns:p14="http://schemas.microsoft.com/office/powerpoint/2010/main" val="35800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ExecutionLog3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3276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InstanceName</a:t>
            </a:r>
            <a:endParaRPr lang="en-US" dirty="0" smtClean="0"/>
          </a:p>
          <a:p>
            <a:r>
              <a:rPr lang="en-US" dirty="0" err="1" smtClean="0"/>
              <a:t>ItemPath</a:t>
            </a:r>
            <a:endParaRPr lang="en-US" dirty="0" smtClean="0"/>
          </a:p>
          <a:p>
            <a:r>
              <a:rPr lang="en-US" dirty="0"/>
              <a:t>Source</a:t>
            </a:r>
            <a:endParaRPr lang="en-US" dirty="0" smtClean="0"/>
          </a:p>
          <a:p>
            <a:r>
              <a:rPr lang="en-US" dirty="0" err="1" smtClean="0"/>
              <a:t>RequestType</a:t>
            </a:r>
            <a:endParaRPr lang="en-US" dirty="0" smtClean="0"/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Parameters</a:t>
            </a:r>
          </a:p>
          <a:p>
            <a:r>
              <a:rPr lang="en-US" dirty="0" err="1" smtClean="0"/>
              <a:t>ItemAction</a:t>
            </a:r>
            <a:endParaRPr lang="en-US" dirty="0" smtClean="0"/>
          </a:p>
          <a:p>
            <a:r>
              <a:rPr lang="en-US" dirty="0" smtClean="0"/>
              <a:t>Status</a:t>
            </a:r>
          </a:p>
          <a:p>
            <a:r>
              <a:rPr lang="en-US" dirty="0" err="1" smtClean="0"/>
              <a:t>ExecutionId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341437"/>
            <a:ext cx="3962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TimeStart</a:t>
            </a:r>
            <a:endParaRPr lang="en-US" dirty="0" smtClean="0"/>
          </a:p>
          <a:p>
            <a:r>
              <a:rPr lang="en-US" dirty="0" err="1" smtClean="0"/>
              <a:t>TimeEnd</a:t>
            </a:r>
            <a:endParaRPr lang="en-US" dirty="0" smtClean="0"/>
          </a:p>
          <a:p>
            <a:r>
              <a:rPr lang="en-US" dirty="0" err="1" smtClean="0"/>
              <a:t>TimeDataRetrieval</a:t>
            </a:r>
            <a:endParaRPr lang="en-US" dirty="0" smtClean="0"/>
          </a:p>
          <a:p>
            <a:r>
              <a:rPr lang="en-US" dirty="0" err="1" smtClean="0"/>
              <a:t>TimeProcessing</a:t>
            </a:r>
            <a:endParaRPr lang="en-US" dirty="0" smtClean="0"/>
          </a:p>
          <a:p>
            <a:r>
              <a:rPr lang="en-US" dirty="0" err="1" smtClean="0"/>
              <a:t>TimeRendering</a:t>
            </a:r>
            <a:endParaRPr lang="en-US" dirty="0" smtClean="0"/>
          </a:p>
          <a:p>
            <a:r>
              <a:rPr lang="en-US" dirty="0" err="1" smtClean="0"/>
              <a:t>UserName</a:t>
            </a:r>
            <a:endParaRPr lang="en-US" dirty="0" smtClean="0"/>
          </a:p>
          <a:p>
            <a:r>
              <a:rPr lang="en-US" dirty="0" err="1" smtClean="0"/>
              <a:t>ByteCount</a:t>
            </a:r>
            <a:endParaRPr lang="en-US" dirty="0" smtClean="0"/>
          </a:p>
          <a:p>
            <a:r>
              <a:rPr lang="en-US" dirty="0" err="1" smtClean="0"/>
              <a:t>RowCount</a:t>
            </a:r>
            <a:endParaRPr lang="en-US" dirty="0" smtClean="0"/>
          </a:p>
          <a:p>
            <a:r>
              <a:rPr lang="en-US" dirty="0" err="1" smtClean="0"/>
              <a:t>AdditionalInfo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RSExecutionLog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CodePlex: Server Management Sample Reports for 2005 (10 reports) and 2008 (3 reports)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://msftrsprodsamples.codeplex.com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Scripts to create supporting object, SSIS package, and sample reports</a:t>
            </a:r>
          </a:p>
          <a:p>
            <a:r>
              <a:rPr lang="en-US" dirty="0" smtClean="0"/>
              <a:t>Download not available for 2008 R2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Rick Krueger </a:t>
            </a:r>
            <a:r>
              <a:rPr lang="en-US" b="1" dirty="0" smtClean="0"/>
              <a:t>(@</a:t>
            </a:r>
            <a:r>
              <a:rPr lang="en-US" b="1" dirty="0" err="1" smtClean="0"/>
              <a:t>DataOgre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Valentine (@IngeniousSQL)</a:t>
            </a:r>
          </a:p>
        </p:txBody>
      </p:sp>
      <p:pic>
        <p:nvPicPr>
          <p:cNvPr id="3074" name="Picture 2" descr="C:\Users\rkrueger\AppData\Local\Microsoft\Windows\Temporary Internet Files\Content.IE5\WPFYSCL1\MC9001367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038600"/>
            <a:ext cx="1401476" cy="1950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RSExecutionLog: Database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b="1" dirty="0"/>
              <a:t>Dave Valentine (@IngeniousSQL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Rick Krueger </a:t>
            </a:r>
            <a:r>
              <a:rPr lang="en-US" dirty="0" smtClean="0"/>
              <a:t>(@</a:t>
            </a:r>
            <a:r>
              <a:rPr lang="en-US" dirty="0" err="1" smtClean="0"/>
              <a:t>DataOgre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1447800"/>
            <a:ext cx="8135486" cy="382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RSExecutionLog: Dimension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b="1" dirty="0"/>
              <a:t>Dave Valentine (@IngeniousSQL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Rick Krueger </a:t>
            </a:r>
            <a:r>
              <a:rPr lang="en-US" dirty="0" smtClean="0"/>
              <a:t>(@</a:t>
            </a:r>
            <a:r>
              <a:rPr lang="en-US" dirty="0" err="1" smtClean="0"/>
              <a:t>DataOgre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Dimens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14" y="1455896"/>
            <a:ext cx="8424386" cy="39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378</Words>
  <Application>Microsoft Office PowerPoint</Application>
  <PresentationFormat>On-screen Show (4:3)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SSRS: Reporting on Reports</vt:lpstr>
      <vt:lpstr>Public Service Announcement: Networking</vt:lpstr>
      <vt:lpstr>Agenda</vt:lpstr>
      <vt:lpstr>ReportServerTempDB</vt:lpstr>
      <vt:lpstr>ReportServer</vt:lpstr>
      <vt:lpstr>ExecutionLog3</vt:lpstr>
      <vt:lpstr>RSExecutionLog</vt:lpstr>
      <vt:lpstr>RSExecutionLog: Database Diagram</vt:lpstr>
      <vt:lpstr>RSExecutionLog: Dimension Values</vt:lpstr>
      <vt:lpstr>RSExecutionLog: SQL 2008 R2</vt:lpstr>
      <vt:lpstr>Reports: Canned Samples</vt:lpstr>
      <vt:lpstr>Reports: Eleven (bit.ly/9SPUYJ)</vt:lpstr>
      <vt:lpstr>Wrap Up</vt:lpstr>
      <vt:lpstr>Questions &amp;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Krueger</dc:creator>
  <cp:lastModifiedBy>Rick</cp:lastModifiedBy>
  <cp:revision>171</cp:revision>
  <dcterms:created xsi:type="dcterms:W3CDTF">2012-05-23T18:15:18Z</dcterms:created>
  <dcterms:modified xsi:type="dcterms:W3CDTF">2012-08-02T23:15:09Z</dcterms:modified>
</cp:coreProperties>
</file>